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8" r:id="rId17"/>
    <p:sldId id="275" r:id="rId18"/>
    <p:sldId id="299" r:id="rId19"/>
    <p:sldId id="310" r:id="rId20"/>
    <p:sldId id="311" r:id="rId21"/>
    <p:sldId id="312" r:id="rId22"/>
    <p:sldId id="313" r:id="rId23"/>
    <p:sldId id="277" r:id="rId24"/>
    <p:sldId id="278" r:id="rId25"/>
    <p:sldId id="314" r:id="rId26"/>
    <p:sldId id="290" r:id="rId27"/>
    <p:sldId id="315" r:id="rId28"/>
    <p:sldId id="316" r:id="rId29"/>
    <p:sldId id="308" r:id="rId30"/>
    <p:sldId id="309" r:id="rId31"/>
    <p:sldId id="304" r:id="rId32"/>
    <p:sldId id="306" r:id="rId33"/>
    <p:sldId id="302" r:id="rId34"/>
    <p:sldId id="303" r:id="rId35"/>
    <p:sldId id="288" r:id="rId36"/>
    <p:sldId id="317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8"/>
            <p14:sldId id="275"/>
            <p14:sldId id="299"/>
            <p14:sldId id="310"/>
            <p14:sldId id="311"/>
            <p14:sldId id="312"/>
            <p14:sldId id="313"/>
            <p14:sldId id="277"/>
            <p14:sldId id="278"/>
            <p14:sldId id="314"/>
            <p14:sldId id="290"/>
            <p14:sldId id="315"/>
            <p14:sldId id="316"/>
            <p14:sldId id="308"/>
            <p14:sldId id="309"/>
            <p14:sldId id="304"/>
            <p14:sldId id="306"/>
            <p14:sldId id="302"/>
            <p14:sldId id="303"/>
            <p14:sldId id="288"/>
            <p14:sldId id="31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as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abamapta.org/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Laurie.Eldridge-Auffant@adph.state.al.us" TargetMode="External"/><Relationship Id="rId7" Type="http://schemas.openxmlformats.org/officeDocument/2006/relationships/hyperlink" Target="http://www.ccsso.org/Who_We_Are/Meet_the_Chiefs.html?State=Alabama%20Department%20of%20Education" TargetMode="External"/><Relationship Id="rId12" Type="http://schemas.openxmlformats.org/officeDocument/2006/relationships/hyperlink" Target="http://governor.alabama.gov/" TargetMode="External"/><Relationship Id="rId2" Type="http://schemas.openxmlformats.org/officeDocument/2006/relationships/hyperlink" Target="mailto:nray@alsde.edu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alsde.edu/sec/isvcs/hpe/Pages/home.aspx" TargetMode="External"/><Relationship Id="rId11" Type="http://schemas.openxmlformats.org/officeDocument/2006/relationships/hyperlink" Target="http://www.clasleaders.org/affiliates/alabama-association-of-secondary-school-principals" TargetMode="External"/><Relationship Id="rId5" Type="http://schemas.openxmlformats.org/officeDocument/2006/relationships/hyperlink" Target="http://www.alsde.edu/Pages/home.aspx" TargetMode="External"/><Relationship Id="rId10" Type="http://schemas.openxmlformats.org/officeDocument/2006/relationships/hyperlink" Target="http://www.clasleaders.org/affiliates/alabama-association-of-elementary-school-administrators---aaesa" TargetMode="External"/><Relationship Id="rId4" Type="http://schemas.openxmlformats.org/officeDocument/2006/relationships/hyperlink" Target="http://www.alsde.edu/dept/essa/Pages/home.aspx" TargetMode="External"/><Relationship Id="rId9" Type="http://schemas.openxmlformats.org/officeDocument/2006/relationships/hyperlink" Target="http://www.ssaonline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4741" y="3373942"/>
            <a:ext cx="6458469" cy="651797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</a:t>
            </a:r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for ALABAMA!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High School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ELA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Math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Science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ELL proficiency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Graduation rate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2684" r="21397" b="45037"/>
          <a:stretch/>
        </p:blipFill>
        <p:spPr bwMode="auto">
          <a:xfrm>
            <a:off x="1048870" y="0"/>
            <a:ext cx="10065094" cy="328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33088" r="53652" b="15441"/>
          <a:stretch/>
        </p:blipFill>
        <p:spPr bwMode="auto">
          <a:xfrm>
            <a:off x="3340740" y="2971800"/>
            <a:ext cx="5163671" cy="376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11397" r="53652" b="67464"/>
          <a:stretch/>
        </p:blipFill>
        <p:spPr bwMode="auto">
          <a:xfrm>
            <a:off x="180681" y="3718112"/>
            <a:ext cx="3160059" cy="154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ASAHPERD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7824" y="4427034"/>
            <a:ext cx="4703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www.asahperd.org</a:t>
            </a:r>
            <a:r>
              <a:rPr lang="en-US" sz="3200" dirty="0">
                <a:latin typeface="Franklin Gothic Book" panose="020B0503020102020204" pitchFamily="34" charset="0"/>
              </a:rPr>
              <a:t>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149" t="10260" r="49161" b="76471"/>
          <a:stretch/>
        </p:blipFill>
        <p:spPr>
          <a:xfrm>
            <a:off x="1929161" y="2040673"/>
            <a:ext cx="7966997" cy="185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8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Alabama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06792"/>
            <a:ext cx="8499857" cy="48845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Nancy Ray</a:t>
            </a:r>
            <a:r>
              <a:rPr lang="en-US" sz="2000" dirty="0"/>
              <a:t>, Dept of Ed HPE Specialist</a:t>
            </a:r>
            <a:r>
              <a:rPr lang="en-US" sz="2000"/>
              <a:t>, 334-353-9283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Laurie Eldridge-</a:t>
            </a:r>
            <a:r>
              <a:rPr lang="en-US" sz="2000" b="1" u="sng" dirty="0" err="1">
                <a:hlinkClick r:id="rId3"/>
              </a:rPr>
              <a:t>Auffant</a:t>
            </a:r>
            <a:r>
              <a:rPr lang="en-US" sz="2000" dirty="0"/>
              <a:t>, Dept of Health PA Specialist</a:t>
            </a:r>
          </a:p>
          <a:p>
            <a:r>
              <a:rPr lang="en-US" sz="2400" dirty="0"/>
              <a:t>Alabama State Department of Education 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Alabama State Department of Education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Health &amp;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Alabama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Alabama School Superintendents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Alabama Elementary School Administrators</a:t>
            </a:r>
            <a:br>
              <a:rPr lang="en-US" sz="2000" b="1" dirty="0"/>
            </a:br>
            <a:r>
              <a:rPr lang="en-US" sz="2000" b="1" u="sng" dirty="0">
                <a:hlinkClick r:id="rId11"/>
              </a:rPr>
              <a:t>Alabama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Robert Bentley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1605</TotalTime>
  <Words>1437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ASAHPERD Advocates for YOU!</vt:lpstr>
      <vt:lpstr>Alabama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183</cp:revision>
  <dcterms:created xsi:type="dcterms:W3CDTF">2015-10-25T21:50:48Z</dcterms:created>
  <dcterms:modified xsi:type="dcterms:W3CDTF">2017-06-14T15:51:17Z</dcterms:modified>
</cp:coreProperties>
</file>